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D5"/>
    <a:srgbClr val="FFFF99"/>
    <a:srgbClr val="EEEEDA"/>
    <a:srgbClr val="C3C9E3"/>
    <a:srgbClr val="C8FCFC"/>
    <a:srgbClr val="0AC4C6"/>
    <a:srgbClr val="A3CBF3"/>
    <a:srgbClr val="1761AA"/>
    <a:srgbClr val="BBF8FB"/>
    <a:srgbClr val="AEB6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06" autoAdjust="0"/>
    <p:restoredTop sz="94660"/>
  </p:normalViewPr>
  <p:slideViewPr>
    <p:cSldViewPr snapToGrid="0">
      <p:cViewPr>
        <p:scale>
          <a:sx n="66" d="100"/>
          <a:sy n="66" d="100"/>
        </p:scale>
        <p:origin x="987" y="3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D28F0E-CA11-4594-8C19-6110158A1DF1}" type="datetimeFigureOut">
              <a:rPr lang="en-AU" smtClean="0"/>
              <a:t>25/07/2024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56BEF9-9A9D-485F-99E1-24DAA2FE648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75202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DF34955-593D-AC69-06E9-5AF794A6EDC8}"/>
              </a:ext>
            </a:extLst>
          </p:cNvPr>
          <p:cNvSpPr/>
          <p:nvPr userDrawn="1"/>
        </p:nvSpPr>
        <p:spPr>
          <a:xfrm>
            <a:off x="0" y="1202575"/>
            <a:ext cx="4066489" cy="4067925"/>
          </a:xfrm>
          <a:prstGeom prst="rect">
            <a:avLst/>
          </a:prstGeom>
          <a:solidFill>
            <a:srgbClr val="C8FCF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FC19B36-2E8E-D675-64EE-324AE1B9ED3B}"/>
              </a:ext>
            </a:extLst>
          </p:cNvPr>
          <p:cNvSpPr/>
          <p:nvPr userDrawn="1"/>
        </p:nvSpPr>
        <p:spPr>
          <a:xfrm>
            <a:off x="4062757" y="1202575"/>
            <a:ext cx="4066489" cy="4067925"/>
          </a:xfrm>
          <a:prstGeom prst="rect">
            <a:avLst/>
          </a:prstGeom>
          <a:solidFill>
            <a:srgbClr val="C3C9E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C0D3CC-B7A6-A2AA-0735-B915D26023E1}"/>
              </a:ext>
            </a:extLst>
          </p:cNvPr>
          <p:cNvSpPr/>
          <p:nvPr userDrawn="1"/>
        </p:nvSpPr>
        <p:spPr>
          <a:xfrm>
            <a:off x="8125514" y="1202576"/>
            <a:ext cx="4066490" cy="4067925"/>
          </a:xfrm>
          <a:prstGeom prst="rect">
            <a:avLst/>
          </a:prstGeom>
          <a:solidFill>
            <a:srgbClr val="A3CBF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19B93F-E813-FD40-2150-2728A36A406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1450"/>
            <a:ext cx="2743200" cy="365125"/>
          </a:xfrm>
        </p:spPr>
        <p:txBody>
          <a:bodyPr/>
          <a:lstStyle/>
          <a:p>
            <a:fld id="{16830B7D-58A5-4BAA-B0E2-3D635FDA516E}" type="datetimeFigureOut">
              <a:rPr lang="en-AU" smtClean="0"/>
              <a:t>25/07/2024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869D57-DFE9-5CDB-F5F6-F7999068C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21450"/>
            <a:ext cx="4114800" cy="365125"/>
          </a:xfrm>
        </p:spPr>
        <p:txBody>
          <a:bodyPr/>
          <a:lstStyle/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94EEE4-741C-37B2-C7E4-80F20EF49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521450"/>
            <a:ext cx="2743200" cy="365125"/>
          </a:xfrm>
        </p:spPr>
        <p:txBody>
          <a:bodyPr/>
          <a:lstStyle/>
          <a:p>
            <a:fld id="{F913FABF-FDB2-465F-9D4E-341D33C05627}" type="slidenum">
              <a:rPr lang="en-AU" smtClean="0"/>
              <a:t>‹#›</a:t>
            </a:fld>
            <a:endParaRPr lang="en-AU" dirty="0"/>
          </a:p>
        </p:txBody>
      </p:sp>
      <p:pic>
        <p:nvPicPr>
          <p:cNvPr id="11" name="Picture 10" descr="A black text on a white background&#10;&#10;Description automatically generated">
            <a:extLst>
              <a:ext uri="{FF2B5EF4-FFF2-40B4-BE49-F238E27FC236}">
                <a16:creationId xmlns:a16="http://schemas.microsoft.com/office/drawing/2014/main" id="{DE0EC45A-EF30-53E7-33EE-4B46065EA70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94"/>
          <a:stretch/>
        </p:blipFill>
        <p:spPr>
          <a:xfrm>
            <a:off x="22782" y="29028"/>
            <a:ext cx="3480314" cy="1151078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6F4F1C88-60CA-1189-5FB6-C1C132E3AFF7}"/>
              </a:ext>
            </a:extLst>
          </p:cNvPr>
          <p:cNvSpPr txBox="1">
            <a:spLocks/>
          </p:cNvSpPr>
          <p:nvPr userDrawn="1"/>
        </p:nvSpPr>
        <p:spPr>
          <a:xfrm>
            <a:off x="4064000" y="1228325"/>
            <a:ext cx="4062757" cy="3591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/>
              <a:t>What Could Be Better? </a:t>
            </a:r>
            <a:endParaRPr lang="en-AU" sz="1800" b="1" dirty="0"/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53891BFD-6400-A93A-804C-7B1BB0F69C8F}"/>
              </a:ext>
            </a:extLst>
          </p:cNvPr>
          <p:cNvSpPr txBox="1">
            <a:spLocks/>
          </p:cNvSpPr>
          <p:nvPr userDrawn="1"/>
        </p:nvSpPr>
        <p:spPr>
          <a:xfrm>
            <a:off x="8148296" y="1228325"/>
            <a:ext cx="4062757" cy="3591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/>
              <a:t>What Did We Learn?</a:t>
            </a:r>
            <a:endParaRPr lang="en-AU" sz="1800" b="1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0CC5728-5140-D4A0-E1C5-DE7E8573F398}"/>
              </a:ext>
            </a:extLst>
          </p:cNvPr>
          <p:cNvSpPr/>
          <p:nvPr userDrawn="1"/>
        </p:nvSpPr>
        <p:spPr>
          <a:xfrm>
            <a:off x="0" y="5270500"/>
            <a:ext cx="12192000" cy="1295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AU" sz="1400" b="1" dirty="0">
              <a:solidFill>
                <a:schemeClr val="tx1"/>
              </a:solidFill>
            </a:endParaRPr>
          </a:p>
          <a:p>
            <a:pPr algn="l"/>
            <a:r>
              <a:rPr lang="en-AU" sz="1400" b="1" dirty="0">
                <a:solidFill>
                  <a:schemeClr val="tx1"/>
                </a:solidFill>
              </a:rPr>
              <a:t>Action Item 1:___________________________________________________________________________________________________________________________________</a:t>
            </a:r>
          </a:p>
          <a:p>
            <a:pPr algn="l"/>
            <a:endParaRPr lang="en-AU" sz="1400" b="1" dirty="0">
              <a:solidFill>
                <a:schemeClr val="tx1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400" b="1" dirty="0">
                <a:solidFill>
                  <a:schemeClr val="tx1"/>
                </a:solidFill>
              </a:rPr>
              <a:t>Action Item 2:___________________________________________________________________________________________________________________________________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sz="1400" b="1" dirty="0">
              <a:solidFill>
                <a:schemeClr val="tx1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400" b="1" dirty="0">
                <a:solidFill>
                  <a:schemeClr val="tx1"/>
                </a:solidFill>
              </a:rPr>
              <a:t>Action Item 3:___________________________________________________________________________________________________________________________________</a:t>
            </a: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4BAB1542-B4C4-8E34-CC61-3CF2B71525F4}"/>
              </a:ext>
            </a:extLst>
          </p:cNvPr>
          <p:cNvSpPr txBox="1">
            <a:spLocks/>
          </p:cNvSpPr>
          <p:nvPr userDrawn="1"/>
        </p:nvSpPr>
        <p:spPr>
          <a:xfrm>
            <a:off x="22782" y="1228325"/>
            <a:ext cx="4062757" cy="3591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/>
              <a:t>What Worked Well? </a:t>
            </a:r>
            <a:endParaRPr lang="en-AU" sz="1800" b="1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1136509-BF2B-BE78-940B-395E3C108BD9}"/>
              </a:ext>
            </a:extLst>
          </p:cNvPr>
          <p:cNvSpPr/>
          <p:nvPr userDrawn="1"/>
        </p:nvSpPr>
        <p:spPr>
          <a:xfrm>
            <a:off x="22782" y="76200"/>
            <a:ext cx="12169218" cy="10812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4800" b="1" dirty="0">
                <a:solidFill>
                  <a:schemeClr val="tx1"/>
                </a:solidFill>
                <a:latin typeface="+mn-lt"/>
              </a:rPr>
              <a:t>    RETROSPECTIVE</a:t>
            </a:r>
          </a:p>
        </p:txBody>
      </p:sp>
    </p:spTree>
    <p:extLst>
      <p:ext uri="{BB962C8B-B14F-4D97-AF65-F5344CB8AC3E}">
        <p14:creationId xmlns:p14="http://schemas.microsoft.com/office/powerpoint/2010/main" val="51661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0DC884-2EF6-179B-91A4-97B4E14DEA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D74E86-FF90-58D2-157F-8C809279AF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1787D3-DC5D-B8CB-6C38-D65A3691B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30B7D-58A5-4BAA-B0E2-3D635FDA516E}" type="datetimeFigureOut">
              <a:rPr lang="en-AU" smtClean="0"/>
              <a:t>25/07/2024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CDB028-AE76-4999-6F4A-F6F1045D2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6E13E-01CF-CB7A-E29F-A075CFD48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3FABF-FDB2-465F-9D4E-341D33C0562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38426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0257F7-98FC-3FA3-1202-C8324530C4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AA42D0-8DF1-6DF2-2816-91F3EB04E3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20147C-3F67-00A2-2DCE-6EBE6881E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30B7D-58A5-4BAA-B0E2-3D635FDA516E}" type="datetimeFigureOut">
              <a:rPr lang="en-AU" smtClean="0"/>
              <a:t>25/07/2024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9719A7-248F-0EC0-2C17-7D9AF2BF2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DC3A03-6F34-A494-986A-2C0A68B5E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3FABF-FDB2-465F-9D4E-341D33C0562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09484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46F7C-8C4A-A39A-6660-A59573FCF3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Retrospective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234167-161B-5E3A-D15E-8369C25115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35F3A9-76B7-0F70-E055-091FB3CD6A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30B7D-58A5-4BAA-B0E2-3D635FDA516E}" type="datetimeFigureOut">
              <a:rPr lang="en-AU" smtClean="0"/>
              <a:t>25/07/2024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C47A55-AB71-A257-4231-5DABACD43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6693F8-029B-3239-39B7-B7712A3C0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3FABF-FDB2-465F-9D4E-341D33C0562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629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36D724-AD42-6828-AD14-69DAF1B688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35017B-F4F5-C927-A4B2-027312E069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9CB70F-296C-C4B4-2492-387B253E8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30B7D-58A5-4BAA-B0E2-3D635FDA516E}" type="datetimeFigureOut">
              <a:rPr lang="en-AU" smtClean="0"/>
              <a:t>25/07/2024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0C51D9-6DEC-85D8-A1E2-CC76B40CA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2EC54C-AE7B-CE27-FB38-36A9F6778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3FABF-FDB2-465F-9D4E-341D33C0562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32675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FDE9A6-5C43-26AD-777D-441651300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61A731-129C-ADE7-DA88-87C07E8252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F36A7E-9762-8780-BB5B-93AECCF8A9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04A842-EE82-71E5-112D-8051227F3C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30B7D-58A5-4BAA-B0E2-3D635FDA516E}" type="datetimeFigureOut">
              <a:rPr lang="en-AU" smtClean="0"/>
              <a:t>25/07/2024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21A74F-8979-02ED-4A7A-8F1725192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CAF8FB-D049-3E76-4370-4A96A1EE7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3FABF-FDB2-465F-9D4E-341D33C0562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53846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9DFB1-48AB-0485-754C-E34984251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091360-F28A-F3BB-D639-C799FF3A0A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C5B3BB-55C2-325E-2490-0DF574920B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334E66-9416-5C82-D01B-6F6351C2B2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D6498F-D4BD-5410-FE8F-59229E31D3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70A809-75EA-074B-6E6B-A9311BCA4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30B7D-58A5-4BAA-B0E2-3D635FDA516E}" type="datetimeFigureOut">
              <a:rPr lang="en-AU" smtClean="0"/>
              <a:t>25/07/2024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4944F67-0FA5-0134-9CEC-0DEC9CB05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F9A308-015C-A14C-5928-A043EE790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3FABF-FDB2-465F-9D4E-341D33C0562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22646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92B13-3F5A-C9A0-83F0-ECED806B306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Retrospective</a:t>
            </a:r>
            <a:endParaRPr lang="en-AU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4EF6EA-4C10-B507-0A0D-6E44A0D32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30B7D-58A5-4BAA-B0E2-3D635FDA516E}" type="datetimeFigureOut">
              <a:rPr lang="en-AU" smtClean="0"/>
              <a:t>25/07/2024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866AB2-AC69-B13E-EAC9-44A34EB9B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FED218-D4AE-3033-C33A-23F6DB926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3FABF-FDB2-465F-9D4E-341D33C0562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9921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B194BB-659D-96C7-4AAC-0D6738871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30B7D-58A5-4BAA-B0E2-3D635FDA516E}" type="datetimeFigureOut">
              <a:rPr lang="en-AU" smtClean="0"/>
              <a:t>25/07/2024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25A12B8-5CAF-19AF-4499-65115FFB9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8D5576-DFD8-9DAF-EC52-0D13D3FCB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3FABF-FDB2-465F-9D4E-341D33C0562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18034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AFC9EB-9AC9-C4D0-7234-460FF8785A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93DC35-E388-4E1C-55FF-80417AC6B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61D88B-5BB2-A94C-90E1-7C8989FA9B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9385AE-70BE-0F39-A48D-423504230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30B7D-58A5-4BAA-B0E2-3D635FDA516E}" type="datetimeFigureOut">
              <a:rPr lang="en-AU" smtClean="0"/>
              <a:t>25/07/2024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7CBC1D-471D-29C2-4ED0-5D0E45550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32B755-88E4-1D3B-A7FA-3A87DA068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3FABF-FDB2-465F-9D4E-341D33C0562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23862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9C0F3-038A-7CCE-5010-51537EF2BC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CBF713D-F4DA-5315-AEA4-347ABC7547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0F43BA-2A87-C861-909A-8895617EB1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1F1CAF-C7EB-6F1B-9ED8-0E1210AEB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30B7D-58A5-4BAA-B0E2-3D635FDA516E}" type="datetimeFigureOut">
              <a:rPr lang="en-AU" smtClean="0"/>
              <a:t>25/07/2024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DE1657-6AC3-BE74-E70B-A8AF11F14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9EF6F8-9F53-9414-4CF4-FD2435074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3FABF-FDB2-465F-9D4E-341D33C0562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53137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216085-2FCC-75DF-6CB7-39088DEA81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Retrospective</a:t>
            </a:r>
            <a:endParaRPr lang="en-A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B1898C-37E5-7C5F-3774-BD1EED1254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0C5D61-E395-BDF3-7C89-9DAD19E04F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6830B7D-58A5-4BAA-B0E2-3D635FDA516E}" type="datetimeFigureOut">
              <a:rPr lang="en-AU" smtClean="0"/>
              <a:t>25/07/2024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EBA126-352D-72D1-5DBA-24CE06B75A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0AB03D-6FD5-59E5-468F-FE8AD44FBD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913FABF-FDB2-465F-9D4E-341D33C0562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85962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BABAED4-0BE8-377B-2070-83D6D120BB3A}"/>
              </a:ext>
            </a:extLst>
          </p:cNvPr>
          <p:cNvSpPr/>
          <p:nvPr/>
        </p:nvSpPr>
        <p:spPr>
          <a:xfrm>
            <a:off x="196850" y="1708150"/>
            <a:ext cx="1174750" cy="1066800"/>
          </a:xfrm>
          <a:prstGeom prst="rect">
            <a:avLst/>
          </a:prstGeom>
          <a:solidFill>
            <a:srgbClr val="FFFFD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000" dirty="0">
                <a:solidFill>
                  <a:schemeClr val="tx1"/>
                </a:solidFill>
              </a:rPr>
              <a:t>Your Feedback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5F2C060-28C0-AA9E-2D26-1FF854920243}"/>
              </a:ext>
            </a:extLst>
          </p:cNvPr>
          <p:cNvSpPr/>
          <p:nvPr/>
        </p:nvSpPr>
        <p:spPr>
          <a:xfrm>
            <a:off x="1473200" y="1708150"/>
            <a:ext cx="1174750" cy="1066800"/>
          </a:xfrm>
          <a:prstGeom prst="rect">
            <a:avLst/>
          </a:prstGeom>
          <a:solidFill>
            <a:srgbClr val="FFFFD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000" dirty="0">
                <a:solidFill>
                  <a:schemeClr val="tx1"/>
                </a:solidFill>
              </a:rPr>
              <a:t>Your Feedback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1052555-1AEF-E150-C5CE-30D24651E54E}"/>
              </a:ext>
            </a:extLst>
          </p:cNvPr>
          <p:cNvSpPr/>
          <p:nvPr/>
        </p:nvSpPr>
        <p:spPr>
          <a:xfrm>
            <a:off x="196850" y="2876550"/>
            <a:ext cx="1174750" cy="1066800"/>
          </a:xfrm>
          <a:prstGeom prst="rect">
            <a:avLst/>
          </a:prstGeom>
          <a:solidFill>
            <a:srgbClr val="FFFFD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000" dirty="0">
                <a:solidFill>
                  <a:schemeClr val="tx1"/>
                </a:solidFill>
              </a:rPr>
              <a:t>Your Feedback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4F85804-6E62-864C-F8E0-B50ED3B30B35}"/>
              </a:ext>
            </a:extLst>
          </p:cNvPr>
          <p:cNvSpPr/>
          <p:nvPr/>
        </p:nvSpPr>
        <p:spPr>
          <a:xfrm>
            <a:off x="1473200" y="2876550"/>
            <a:ext cx="1174750" cy="1066800"/>
          </a:xfrm>
          <a:prstGeom prst="rect">
            <a:avLst/>
          </a:prstGeom>
          <a:solidFill>
            <a:srgbClr val="FFFFD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000" dirty="0">
                <a:solidFill>
                  <a:schemeClr val="tx1"/>
                </a:solidFill>
              </a:rPr>
              <a:t>Your Feedback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70E71D4-3188-ED43-53C7-67C2AC22081C}"/>
              </a:ext>
            </a:extLst>
          </p:cNvPr>
          <p:cNvSpPr/>
          <p:nvPr/>
        </p:nvSpPr>
        <p:spPr>
          <a:xfrm>
            <a:off x="2749550" y="1708150"/>
            <a:ext cx="1174750" cy="1066800"/>
          </a:xfrm>
          <a:prstGeom prst="rect">
            <a:avLst/>
          </a:prstGeom>
          <a:solidFill>
            <a:srgbClr val="FFFFD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000" dirty="0">
                <a:solidFill>
                  <a:schemeClr val="tx1"/>
                </a:solidFill>
              </a:rPr>
              <a:t>Your Feedback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EE2EF8F-8798-9804-EC5D-0975B5A8EB40}"/>
              </a:ext>
            </a:extLst>
          </p:cNvPr>
          <p:cNvSpPr/>
          <p:nvPr/>
        </p:nvSpPr>
        <p:spPr>
          <a:xfrm>
            <a:off x="2749550" y="2876550"/>
            <a:ext cx="1174750" cy="1066800"/>
          </a:xfrm>
          <a:prstGeom prst="rect">
            <a:avLst/>
          </a:prstGeom>
          <a:solidFill>
            <a:srgbClr val="FFFFD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000" dirty="0">
                <a:solidFill>
                  <a:schemeClr val="tx1"/>
                </a:solidFill>
              </a:rPr>
              <a:t>Your Feedback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31B24CC-FD6F-22D2-6848-8592B0F2FA92}"/>
              </a:ext>
            </a:extLst>
          </p:cNvPr>
          <p:cNvSpPr/>
          <p:nvPr/>
        </p:nvSpPr>
        <p:spPr>
          <a:xfrm>
            <a:off x="4184650" y="1708150"/>
            <a:ext cx="1174750" cy="1066800"/>
          </a:xfrm>
          <a:prstGeom prst="rect">
            <a:avLst/>
          </a:prstGeom>
          <a:solidFill>
            <a:srgbClr val="FFFFD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000" dirty="0">
                <a:solidFill>
                  <a:schemeClr val="tx1"/>
                </a:solidFill>
              </a:rPr>
              <a:t>Your Feedback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16987FF-354F-80E4-D709-A439A629355F}"/>
              </a:ext>
            </a:extLst>
          </p:cNvPr>
          <p:cNvSpPr/>
          <p:nvPr/>
        </p:nvSpPr>
        <p:spPr>
          <a:xfrm>
            <a:off x="5461000" y="1708150"/>
            <a:ext cx="1174750" cy="1066800"/>
          </a:xfrm>
          <a:prstGeom prst="rect">
            <a:avLst/>
          </a:prstGeom>
          <a:solidFill>
            <a:srgbClr val="FFFFD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000" dirty="0">
                <a:solidFill>
                  <a:schemeClr val="tx1"/>
                </a:solidFill>
              </a:rPr>
              <a:t>Your Feedback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048A322-338F-EEE9-969B-6FECE76CF243}"/>
              </a:ext>
            </a:extLst>
          </p:cNvPr>
          <p:cNvSpPr/>
          <p:nvPr/>
        </p:nvSpPr>
        <p:spPr>
          <a:xfrm>
            <a:off x="4184650" y="2876550"/>
            <a:ext cx="1174750" cy="1066800"/>
          </a:xfrm>
          <a:prstGeom prst="rect">
            <a:avLst/>
          </a:prstGeom>
          <a:solidFill>
            <a:srgbClr val="FFFFD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000" dirty="0">
                <a:solidFill>
                  <a:schemeClr val="tx1"/>
                </a:solidFill>
              </a:rPr>
              <a:t>Your Feedback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D2A9D17-B1BB-D278-C829-B1427905C11A}"/>
              </a:ext>
            </a:extLst>
          </p:cNvPr>
          <p:cNvSpPr/>
          <p:nvPr/>
        </p:nvSpPr>
        <p:spPr>
          <a:xfrm>
            <a:off x="5461000" y="2876550"/>
            <a:ext cx="1174750" cy="1066800"/>
          </a:xfrm>
          <a:prstGeom prst="rect">
            <a:avLst/>
          </a:prstGeom>
          <a:solidFill>
            <a:srgbClr val="FFFFD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000" dirty="0">
                <a:solidFill>
                  <a:schemeClr val="tx1"/>
                </a:solidFill>
              </a:rPr>
              <a:t>Your Feedback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4F3DDD3-7031-1FA0-286A-0FAA2C59373A}"/>
              </a:ext>
            </a:extLst>
          </p:cNvPr>
          <p:cNvSpPr/>
          <p:nvPr/>
        </p:nvSpPr>
        <p:spPr>
          <a:xfrm>
            <a:off x="6737350" y="1708150"/>
            <a:ext cx="1174750" cy="1066800"/>
          </a:xfrm>
          <a:prstGeom prst="rect">
            <a:avLst/>
          </a:prstGeom>
          <a:solidFill>
            <a:srgbClr val="FFFFD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000" dirty="0">
                <a:solidFill>
                  <a:schemeClr val="tx1"/>
                </a:solidFill>
              </a:rPr>
              <a:t>Your Feedback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80E288E-5BD3-489C-0B78-EF38C2B7F56B}"/>
              </a:ext>
            </a:extLst>
          </p:cNvPr>
          <p:cNvSpPr/>
          <p:nvPr/>
        </p:nvSpPr>
        <p:spPr>
          <a:xfrm>
            <a:off x="6737350" y="2876550"/>
            <a:ext cx="1174750" cy="1066800"/>
          </a:xfrm>
          <a:prstGeom prst="rect">
            <a:avLst/>
          </a:prstGeom>
          <a:solidFill>
            <a:srgbClr val="FFFFD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000" dirty="0">
                <a:solidFill>
                  <a:schemeClr val="tx1"/>
                </a:solidFill>
              </a:rPr>
              <a:t>Your Feedback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159356E-B5AE-D5A0-5E1D-0C6D8AB16C77}"/>
              </a:ext>
            </a:extLst>
          </p:cNvPr>
          <p:cNvSpPr/>
          <p:nvPr/>
        </p:nvSpPr>
        <p:spPr>
          <a:xfrm>
            <a:off x="196850" y="4006850"/>
            <a:ext cx="1174750" cy="1066800"/>
          </a:xfrm>
          <a:prstGeom prst="rect">
            <a:avLst/>
          </a:prstGeom>
          <a:solidFill>
            <a:srgbClr val="FFFFD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000" dirty="0">
                <a:solidFill>
                  <a:schemeClr val="tx1"/>
                </a:solidFill>
              </a:rPr>
              <a:t>Your Feedback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25CA2FB-7841-2E85-8969-D160FFCD7C56}"/>
              </a:ext>
            </a:extLst>
          </p:cNvPr>
          <p:cNvSpPr/>
          <p:nvPr/>
        </p:nvSpPr>
        <p:spPr>
          <a:xfrm>
            <a:off x="1473200" y="4006850"/>
            <a:ext cx="1174750" cy="1066800"/>
          </a:xfrm>
          <a:prstGeom prst="rect">
            <a:avLst/>
          </a:prstGeom>
          <a:solidFill>
            <a:srgbClr val="FFFFD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000" dirty="0">
                <a:solidFill>
                  <a:schemeClr val="tx1"/>
                </a:solidFill>
              </a:rPr>
              <a:t>Your Feedback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0DC702B-E98F-3B84-4610-88B1AF58910C}"/>
              </a:ext>
            </a:extLst>
          </p:cNvPr>
          <p:cNvSpPr/>
          <p:nvPr/>
        </p:nvSpPr>
        <p:spPr>
          <a:xfrm>
            <a:off x="2749550" y="4006850"/>
            <a:ext cx="1174750" cy="1066800"/>
          </a:xfrm>
          <a:prstGeom prst="rect">
            <a:avLst/>
          </a:prstGeom>
          <a:solidFill>
            <a:srgbClr val="FFFFD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000" dirty="0">
                <a:solidFill>
                  <a:schemeClr val="tx1"/>
                </a:solidFill>
              </a:rPr>
              <a:t>Your Feedback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30EF0A1-C63E-8AE2-349C-D0BC84D278FF}"/>
              </a:ext>
            </a:extLst>
          </p:cNvPr>
          <p:cNvSpPr/>
          <p:nvPr/>
        </p:nvSpPr>
        <p:spPr>
          <a:xfrm>
            <a:off x="4184650" y="4006850"/>
            <a:ext cx="1174750" cy="1066800"/>
          </a:xfrm>
          <a:prstGeom prst="rect">
            <a:avLst/>
          </a:prstGeom>
          <a:solidFill>
            <a:srgbClr val="FFFFD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000" dirty="0">
                <a:solidFill>
                  <a:schemeClr val="tx1"/>
                </a:solidFill>
              </a:rPr>
              <a:t>Your Feedback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EAE544F-070A-2E81-8492-7CC766E26C13}"/>
              </a:ext>
            </a:extLst>
          </p:cNvPr>
          <p:cNvSpPr/>
          <p:nvPr/>
        </p:nvSpPr>
        <p:spPr>
          <a:xfrm>
            <a:off x="5461000" y="4006850"/>
            <a:ext cx="1174750" cy="1066800"/>
          </a:xfrm>
          <a:prstGeom prst="rect">
            <a:avLst/>
          </a:prstGeom>
          <a:solidFill>
            <a:srgbClr val="FFFFD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000" dirty="0">
                <a:solidFill>
                  <a:schemeClr val="tx1"/>
                </a:solidFill>
              </a:rPr>
              <a:t>Your Feedback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3553F17-A94D-5F06-9F40-16B8A7C90798}"/>
              </a:ext>
            </a:extLst>
          </p:cNvPr>
          <p:cNvSpPr/>
          <p:nvPr/>
        </p:nvSpPr>
        <p:spPr>
          <a:xfrm>
            <a:off x="6737350" y="4006850"/>
            <a:ext cx="1174750" cy="1066800"/>
          </a:xfrm>
          <a:prstGeom prst="rect">
            <a:avLst/>
          </a:prstGeom>
          <a:solidFill>
            <a:srgbClr val="FFFFD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000" dirty="0">
                <a:solidFill>
                  <a:schemeClr val="tx1"/>
                </a:solidFill>
              </a:rPr>
              <a:t>Your Feedback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35DB9E0-EAD8-0F26-4E57-160E759E4E5F}"/>
              </a:ext>
            </a:extLst>
          </p:cNvPr>
          <p:cNvSpPr/>
          <p:nvPr/>
        </p:nvSpPr>
        <p:spPr>
          <a:xfrm>
            <a:off x="8305800" y="1708150"/>
            <a:ext cx="1174750" cy="1066800"/>
          </a:xfrm>
          <a:prstGeom prst="rect">
            <a:avLst/>
          </a:prstGeom>
          <a:solidFill>
            <a:srgbClr val="FFFFD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000" dirty="0">
                <a:solidFill>
                  <a:schemeClr val="tx1"/>
                </a:solidFill>
              </a:rPr>
              <a:t>Your Feedback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E97F0625-8BB0-7274-6083-92658F8BB41F}"/>
              </a:ext>
            </a:extLst>
          </p:cNvPr>
          <p:cNvSpPr/>
          <p:nvPr/>
        </p:nvSpPr>
        <p:spPr>
          <a:xfrm>
            <a:off x="9582150" y="1708150"/>
            <a:ext cx="1174750" cy="1066800"/>
          </a:xfrm>
          <a:prstGeom prst="rect">
            <a:avLst/>
          </a:prstGeom>
          <a:solidFill>
            <a:srgbClr val="FFFFD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000" dirty="0">
                <a:solidFill>
                  <a:schemeClr val="tx1"/>
                </a:solidFill>
              </a:rPr>
              <a:t>Your Feedback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A0721BE-4656-C387-7C60-0E9FE41BF462}"/>
              </a:ext>
            </a:extLst>
          </p:cNvPr>
          <p:cNvSpPr/>
          <p:nvPr/>
        </p:nvSpPr>
        <p:spPr>
          <a:xfrm>
            <a:off x="8305800" y="2876550"/>
            <a:ext cx="1174750" cy="1066800"/>
          </a:xfrm>
          <a:prstGeom prst="rect">
            <a:avLst/>
          </a:prstGeom>
          <a:solidFill>
            <a:srgbClr val="FFFFD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000" dirty="0">
                <a:solidFill>
                  <a:schemeClr val="tx1"/>
                </a:solidFill>
              </a:rPr>
              <a:t>Your Feedback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994DF0B-8FE1-2F3B-650F-D1169B39BEC2}"/>
              </a:ext>
            </a:extLst>
          </p:cNvPr>
          <p:cNvSpPr/>
          <p:nvPr/>
        </p:nvSpPr>
        <p:spPr>
          <a:xfrm>
            <a:off x="9582150" y="2876550"/>
            <a:ext cx="1174750" cy="1066800"/>
          </a:xfrm>
          <a:prstGeom prst="rect">
            <a:avLst/>
          </a:prstGeom>
          <a:solidFill>
            <a:srgbClr val="FFFFD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000" dirty="0">
                <a:solidFill>
                  <a:schemeClr val="tx1"/>
                </a:solidFill>
              </a:rPr>
              <a:t>Your Feedback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EB64C2B9-3EC9-C123-7970-F1E654AA071C}"/>
              </a:ext>
            </a:extLst>
          </p:cNvPr>
          <p:cNvSpPr/>
          <p:nvPr/>
        </p:nvSpPr>
        <p:spPr>
          <a:xfrm>
            <a:off x="10858500" y="1708150"/>
            <a:ext cx="1174750" cy="1066800"/>
          </a:xfrm>
          <a:prstGeom prst="rect">
            <a:avLst/>
          </a:prstGeom>
          <a:solidFill>
            <a:srgbClr val="FFFFD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000" dirty="0">
                <a:solidFill>
                  <a:schemeClr val="tx1"/>
                </a:solidFill>
              </a:rPr>
              <a:t>Your Feedback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9F866A8A-0A06-223E-402C-15F3613DE684}"/>
              </a:ext>
            </a:extLst>
          </p:cNvPr>
          <p:cNvSpPr/>
          <p:nvPr/>
        </p:nvSpPr>
        <p:spPr>
          <a:xfrm>
            <a:off x="10858500" y="2876550"/>
            <a:ext cx="1174750" cy="1066800"/>
          </a:xfrm>
          <a:prstGeom prst="rect">
            <a:avLst/>
          </a:prstGeom>
          <a:solidFill>
            <a:srgbClr val="FFFFD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000" dirty="0">
                <a:solidFill>
                  <a:schemeClr val="tx1"/>
                </a:solidFill>
              </a:rPr>
              <a:t>Your Feedback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5742550-C651-3456-0640-AAE9E0BBFE5C}"/>
              </a:ext>
            </a:extLst>
          </p:cNvPr>
          <p:cNvSpPr/>
          <p:nvPr/>
        </p:nvSpPr>
        <p:spPr>
          <a:xfrm>
            <a:off x="8305800" y="4006850"/>
            <a:ext cx="1174750" cy="1066800"/>
          </a:xfrm>
          <a:prstGeom prst="rect">
            <a:avLst/>
          </a:prstGeom>
          <a:solidFill>
            <a:srgbClr val="FFFFD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000" dirty="0">
                <a:solidFill>
                  <a:schemeClr val="tx1"/>
                </a:solidFill>
              </a:rPr>
              <a:t>Your Feedback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99517D0F-5ADC-5C02-DA85-97A3DD9B5EE0}"/>
              </a:ext>
            </a:extLst>
          </p:cNvPr>
          <p:cNvSpPr/>
          <p:nvPr/>
        </p:nvSpPr>
        <p:spPr>
          <a:xfrm>
            <a:off x="9582150" y="4006850"/>
            <a:ext cx="1174750" cy="1066800"/>
          </a:xfrm>
          <a:prstGeom prst="rect">
            <a:avLst/>
          </a:prstGeom>
          <a:solidFill>
            <a:srgbClr val="FFFFD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000" dirty="0">
                <a:solidFill>
                  <a:schemeClr val="tx1"/>
                </a:solidFill>
              </a:rPr>
              <a:t>Your Feedback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C11A56A4-9AD1-F388-9F3F-113914B9B8E0}"/>
              </a:ext>
            </a:extLst>
          </p:cNvPr>
          <p:cNvSpPr/>
          <p:nvPr/>
        </p:nvSpPr>
        <p:spPr>
          <a:xfrm>
            <a:off x="10858500" y="4006850"/>
            <a:ext cx="1174750" cy="1066800"/>
          </a:xfrm>
          <a:prstGeom prst="rect">
            <a:avLst/>
          </a:prstGeom>
          <a:solidFill>
            <a:srgbClr val="FFFFD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000" dirty="0">
                <a:solidFill>
                  <a:schemeClr val="tx1"/>
                </a:solidFill>
              </a:rPr>
              <a:t>Your Feedback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94725FE-2C96-0BD7-4196-DB2E82255592}"/>
              </a:ext>
            </a:extLst>
          </p:cNvPr>
          <p:cNvSpPr txBox="1"/>
          <p:nvPr/>
        </p:nvSpPr>
        <p:spPr>
          <a:xfrm>
            <a:off x="1231900" y="5410200"/>
            <a:ext cx="108013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dirty="0"/>
              <a:t>Type your priority action items / commitments in this text box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DDAFBE9-B663-6213-0EEB-94E3C80D9BDC}"/>
              </a:ext>
            </a:extLst>
          </p:cNvPr>
          <p:cNvSpPr txBox="1"/>
          <p:nvPr/>
        </p:nvSpPr>
        <p:spPr>
          <a:xfrm>
            <a:off x="1231900" y="5810250"/>
            <a:ext cx="108013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dirty="0"/>
              <a:t>Type your priority action items / commitments in this text box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FA059AF5-5C15-E5FC-669E-E311EAC78BA9}"/>
              </a:ext>
            </a:extLst>
          </p:cNvPr>
          <p:cNvSpPr txBox="1"/>
          <p:nvPr/>
        </p:nvSpPr>
        <p:spPr>
          <a:xfrm>
            <a:off x="1231900" y="6210300"/>
            <a:ext cx="108013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dirty="0"/>
              <a:t>Type your priority action items / commitments in this text box</a:t>
            </a:r>
          </a:p>
        </p:txBody>
      </p:sp>
      <p:sp>
        <p:nvSpPr>
          <p:cNvPr id="38" name="Date Placeholder 37">
            <a:extLst>
              <a:ext uri="{FF2B5EF4-FFF2-40B4-BE49-F238E27FC236}">
                <a16:creationId xmlns:a16="http://schemas.microsoft.com/office/drawing/2014/main" id="{2F4FF908-03CB-E64E-D15A-DFDA46249EF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43221"/>
            <a:ext cx="2743200" cy="365125"/>
          </a:xfrm>
        </p:spPr>
        <p:txBody>
          <a:bodyPr/>
          <a:lstStyle/>
          <a:p>
            <a:fld id="{69ADF26E-935E-4410-AB9B-1D7EE99E3968}" type="datetime1">
              <a:rPr lang="en-AU" smtClean="0">
                <a:solidFill>
                  <a:schemeClr val="tx1"/>
                </a:solidFill>
              </a:rPr>
              <a:t>25/07/2024</a:t>
            </a:fld>
            <a:endParaRPr lang="en-AU">
              <a:solidFill>
                <a:schemeClr val="tx1"/>
              </a:solidFill>
            </a:endParaRPr>
          </a:p>
        </p:txBody>
      </p:sp>
      <p:sp>
        <p:nvSpPr>
          <p:cNvPr id="39" name="Footer Placeholder 38">
            <a:extLst>
              <a:ext uri="{FF2B5EF4-FFF2-40B4-BE49-F238E27FC236}">
                <a16:creationId xmlns:a16="http://schemas.microsoft.com/office/drawing/2014/main" id="{672B11D9-9196-9469-391D-DD0473F47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43221"/>
            <a:ext cx="4114800" cy="365125"/>
          </a:xfrm>
        </p:spPr>
        <p:txBody>
          <a:bodyPr/>
          <a:lstStyle/>
          <a:p>
            <a:r>
              <a:rPr lang="en-AU" dirty="0">
                <a:solidFill>
                  <a:schemeClr val="tx1"/>
                </a:solidFill>
              </a:rPr>
              <a:t>Your Project Name</a:t>
            </a:r>
          </a:p>
        </p:txBody>
      </p:sp>
    </p:spTree>
    <p:extLst>
      <p:ext uri="{BB962C8B-B14F-4D97-AF65-F5344CB8AC3E}">
        <p14:creationId xmlns:p14="http://schemas.microsoft.com/office/powerpoint/2010/main" val="17682871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91</Words>
  <Application>Microsoft Office PowerPoint</Application>
  <PresentationFormat>Widescreen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>Dynamic Capabilities Consulting Pty Ltd</Company>
  <LinksUpToDate>false</LinksUpToDate>
  <SharedDoc>false</SharedDoc>
  <HyperlinkBase>DCConsulting.online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Dynamic Capabilities Consulting - Retrospective Template</dc:title>
  <dc:subject>Continuous Improvement - Retrospective Template</dc:subject>
  <dc:creator>Jen McKennariey;Dynamic Capabilities Consulting</dc:creator>
  <cp:keywords>Retrospective, continuous improvement. lean, kaizen, lessons learnt</cp:keywords>
  <dc:description>Dynamic Capabilities Consulting Retrospective Template</dc:description>
  <cp:lastModifiedBy>Jen McKennariey</cp:lastModifiedBy>
  <cp:revision>4</cp:revision>
  <dcterms:created xsi:type="dcterms:W3CDTF">2024-07-25T03:43:00Z</dcterms:created>
  <dcterms:modified xsi:type="dcterms:W3CDTF">2024-07-25T05:10:00Z</dcterms:modified>
  <cp:category>Continuous Improvement</cp:category>
  <cp:contentStatus/>
</cp:coreProperties>
</file>