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ADE"/>
    <a:srgbClr val="4865AB"/>
    <a:srgbClr val="5748A4"/>
    <a:srgbClr val="4189A0"/>
    <a:srgbClr val="573B8C"/>
    <a:srgbClr val="0A63B8"/>
    <a:srgbClr val="01CC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6" autoAdjust="0"/>
    <p:restoredTop sz="94660"/>
  </p:normalViewPr>
  <p:slideViewPr>
    <p:cSldViewPr snapToGrid="0">
      <p:cViewPr>
        <p:scale>
          <a:sx n="66" d="100"/>
          <a:sy n="66" d="100"/>
        </p:scale>
        <p:origin x="2172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AFF8A-BE66-DCF1-1C21-2E2B022DA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9AC0E-26FD-4C5D-B987-43F58DABEC6A}" type="datetimeFigureOut">
              <a:rPr lang="en-AU" smtClean="0"/>
              <a:t>25/07/2024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E81BE-1F6E-D687-FFA7-89EC81A70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9F85D-5977-73E9-9DF3-390E24E7A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F7D0-F0B1-4F47-957A-947F91F5C174}" type="slidenum">
              <a:rPr lang="en-AU" smtClean="0"/>
              <a:t>‹#›</a:t>
            </a:fld>
            <a:endParaRPr lang="en-AU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3E08E70-784E-5D7C-D874-78E90B2ED06B}"/>
              </a:ext>
            </a:extLst>
          </p:cNvPr>
          <p:cNvSpPr/>
          <p:nvPr userDrawn="1"/>
        </p:nvSpPr>
        <p:spPr>
          <a:xfrm>
            <a:off x="173114" y="1320612"/>
            <a:ext cx="932706" cy="579268"/>
          </a:xfrm>
          <a:prstGeom prst="rect">
            <a:avLst/>
          </a:prstGeom>
          <a:solidFill>
            <a:srgbClr val="01CCC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/>
              <a:t>#1</a:t>
            </a:r>
          </a:p>
          <a:p>
            <a:pPr algn="ctr"/>
            <a:r>
              <a:rPr lang="en-AU" b="1" dirty="0"/>
              <a:t>WHY?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8AABED8-6B6E-0244-FF6C-97E8A38EF34B}"/>
              </a:ext>
            </a:extLst>
          </p:cNvPr>
          <p:cNvSpPr/>
          <p:nvPr userDrawn="1"/>
        </p:nvSpPr>
        <p:spPr>
          <a:xfrm>
            <a:off x="1895660" y="2181836"/>
            <a:ext cx="932706" cy="579268"/>
          </a:xfrm>
          <a:prstGeom prst="rect">
            <a:avLst/>
          </a:prstGeom>
          <a:solidFill>
            <a:srgbClr val="4189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/>
              <a:t>#2</a:t>
            </a:r>
          </a:p>
          <a:p>
            <a:pPr algn="ctr"/>
            <a:r>
              <a:rPr lang="en-AU" b="1" dirty="0"/>
              <a:t>WHY?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987764B-FE5E-E4BB-4B5A-119B3B9EDA14}"/>
              </a:ext>
            </a:extLst>
          </p:cNvPr>
          <p:cNvSpPr/>
          <p:nvPr userDrawn="1"/>
        </p:nvSpPr>
        <p:spPr>
          <a:xfrm>
            <a:off x="3654008" y="3031520"/>
            <a:ext cx="932706" cy="579268"/>
          </a:xfrm>
          <a:prstGeom prst="rect">
            <a:avLst/>
          </a:prstGeom>
          <a:solidFill>
            <a:srgbClr val="0A63B8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/>
              <a:t>#3</a:t>
            </a:r>
          </a:p>
          <a:p>
            <a:pPr algn="ctr"/>
            <a:r>
              <a:rPr lang="en-AU" b="1" dirty="0"/>
              <a:t>WHY?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460427-B033-82F4-9D8B-651EE5CE7D60}"/>
              </a:ext>
            </a:extLst>
          </p:cNvPr>
          <p:cNvSpPr/>
          <p:nvPr userDrawn="1"/>
        </p:nvSpPr>
        <p:spPr>
          <a:xfrm>
            <a:off x="5421344" y="3889165"/>
            <a:ext cx="932706" cy="579268"/>
          </a:xfrm>
          <a:prstGeom prst="rect">
            <a:avLst/>
          </a:prstGeom>
          <a:solidFill>
            <a:srgbClr val="4865A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/>
              <a:t>#4</a:t>
            </a:r>
          </a:p>
          <a:p>
            <a:pPr algn="ctr"/>
            <a:r>
              <a:rPr lang="en-AU" b="1" dirty="0"/>
              <a:t>WHY?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8D8D524-74D0-7C0F-3FD5-82ED24FF1061}"/>
              </a:ext>
            </a:extLst>
          </p:cNvPr>
          <p:cNvSpPr/>
          <p:nvPr userDrawn="1"/>
        </p:nvSpPr>
        <p:spPr>
          <a:xfrm>
            <a:off x="7133997" y="4734313"/>
            <a:ext cx="932706" cy="579268"/>
          </a:xfrm>
          <a:prstGeom prst="rect">
            <a:avLst/>
          </a:prstGeom>
          <a:solidFill>
            <a:srgbClr val="573B8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/>
              <a:t>#5</a:t>
            </a:r>
          </a:p>
          <a:p>
            <a:pPr algn="ctr"/>
            <a:r>
              <a:rPr lang="en-AU" b="1" dirty="0"/>
              <a:t>WHY? </a:t>
            </a:r>
          </a:p>
        </p:txBody>
      </p:sp>
      <p:pic>
        <p:nvPicPr>
          <p:cNvPr id="17" name="Picture 16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A8C9063B-8954-E34A-EFED-3B3126C133C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93" r="5619"/>
          <a:stretch/>
        </p:blipFill>
        <p:spPr>
          <a:xfrm>
            <a:off x="9409438" y="29901"/>
            <a:ext cx="2610191" cy="920304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93AE6750-2719-0BFB-41E6-B51C2CB523FD}"/>
              </a:ext>
            </a:extLst>
          </p:cNvPr>
          <p:cNvSpPr/>
          <p:nvPr userDrawn="1"/>
        </p:nvSpPr>
        <p:spPr>
          <a:xfrm>
            <a:off x="0" y="5583496"/>
            <a:ext cx="12192000" cy="127268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AU" sz="1400" b="1" dirty="0">
              <a:solidFill>
                <a:schemeClr val="bg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6876CDF-EE16-0C53-C98C-81E06BBD2532}"/>
              </a:ext>
            </a:extLst>
          </p:cNvPr>
          <p:cNvSpPr/>
          <p:nvPr userDrawn="1"/>
        </p:nvSpPr>
        <p:spPr>
          <a:xfrm>
            <a:off x="4731306" y="104387"/>
            <a:ext cx="2409372" cy="7851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000" b="1" dirty="0">
                <a:solidFill>
                  <a:schemeClr val="tx1"/>
                </a:solidFill>
                <a:latin typeface="+mn-lt"/>
              </a:rPr>
              <a:t>5 WHYS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EA1F63C-ABF9-2D66-5073-2F0BB0219937}"/>
              </a:ext>
            </a:extLst>
          </p:cNvPr>
          <p:cNvSpPr/>
          <p:nvPr userDrawn="1"/>
        </p:nvSpPr>
        <p:spPr>
          <a:xfrm>
            <a:off x="1099632" y="1323629"/>
            <a:ext cx="3808334" cy="57886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AU" sz="1400" b="1" dirty="0">
              <a:solidFill>
                <a:schemeClr val="bg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A719BE8-428C-413A-DFE6-F29B5BE477AA}"/>
              </a:ext>
            </a:extLst>
          </p:cNvPr>
          <p:cNvSpPr/>
          <p:nvPr userDrawn="1"/>
        </p:nvSpPr>
        <p:spPr>
          <a:xfrm>
            <a:off x="2827814" y="2181837"/>
            <a:ext cx="3808334" cy="57926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AU" sz="1400" b="1" dirty="0">
              <a:solidFill>
                <a:schemeClr val="bg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CD083B4-5737-C086-177C-DF63FE55A7AF}"/>
              </a:ext>
            </a:extLst>
          </p:cNvPr>
          <p:cNvSpPr/>
          <p:nvPr userDrawn="1"/>
        </p:nvSpPr>
        <p:spPr>
          <a:xfrm>
            <a:off x="4586162" y="3031520"/>
            <a:ext cx="3808334" cy="57926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AU" sz="1400" b="1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28024F2-8707-BEE5-2ECB-D4BD58C2D681}"/>
              </a:ext>
            </a:extLst>
          </p:cNvPr>
          <p:cNvSpPr/>
          <p:nvPr userDrawn="1"/>
        </p:nvSpPr>
        <p:spPr>
          <a:xfrm>
            <a:off x="6353498" y="3889165"/>
            <a:ext cx="3808334" cy="57926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AU" sz="1400" b="1" dirty="0">
              <a:solidFill>
                <a:schemeClr val="bg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391C437-4DD7-F2E0-080C-5B41CDA31815}"/>
              </a:ext>
            </a:extLst>
          </p:cNvPr>
          <p:cNvSpPr/>
          <p:nvPr userDrawn="1"/>
        </p:nvSpPr>
        <p:spPr>
          <a:xfrm>
            <a:off x="8066151" y="4734177"/>
            <a:ext cx="3808334" cy="57926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AU" sz="1400" b="1" dirty="0">
              <a:solidFill>
                <a:schemeClr val="bg1"/>
              </a:solidFill>
            </a:endParaRPr>
          </a:p>
        </p:txBody>
      </p:sp>
      <p:sp>
        <p:nvSpPr>
          <p:cNvPr id="27" name="Arrow: Bent-Up 26">
            <a:extLst>
              <a:ext uri="{FF2B5EF4-FFF2-40B4-BE49-F238E27FC236}">
                <a16:creationId xmlns:a16="http://schemas.microsoft.com/office/drawing/2014/main" id="{25D40F49-41F4-D6EC-583B-A03F5559F02F}"/>
              </a:ext>
            </a:extLst>
          </p:cNvPr>
          <p:cNvSpPr/>
          <p:nvPr userDrawn="1"/>
        </p:nvSpPr>
        <p:spPr>
          <a:xfrm rot="5400000">
            <a:off x="4845082" y="3737295"/>
            <a:ext cx="663015" cy="438530"/>
          </a:xfrm>
          <a:prstGeom prst="bent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" name="Arrow: Bent-Up 27">
            <a:extLst>
              <a:ext uri="{FF2B5EF4-FFF2-40B4-BE49-F238E27FC236}">
                <a16:creationId xmlns:a16="http://schemas.microsoft.com/office/drawing/2014/main" id="{53FAD623-FE56-D7DE-523C-8895B6D43752}"/>
              </a:ext>
            </a:extLst>
          </p:cNvPr>
          <p:cNvSpPr/>
          <p:nvPr userDrawn="1"/>
        </p:nvSpPr>
        <p:spPr>
          <a:xfrm rot="5400000">
            <a:off x="3077835" y="2879980"/>
            <a:ext cx="663015" cy="438530"/>
          </a:xfrm>
          <a:prstGeom prst="bent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Arrow: Bent-Up 28">
            <a:extLst>
              <a:ext uri="{FF2B5EF4-FFF2-40B4-BE49-F238E27FC236}">
                <a16:creationId xmlns:a16="http://schemas.microsoft.com/office/drawing/2014/main" id="{1E1F0076-9D4C-9DCE-C4E3-044ECDA806C1}"/>
              </a:ext>
            </a:extLst>
          </p:cNvPr>
          <p:cNvSpPr/>
          <p:nvPr userDrawn="1"/>
        </p:nvSpPr>
        <p:spPr>
          <a:xfrm rot="5400000">
            <a:off x="1323016" y="2026793"/>
            <a:ext cx="663015" cy="438530"/>
          </a:xfrm>
          <a:prstGeom prst="bent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Arrow: Bent-Up 29">
            <a:extLst>
              <a:ext uri="{FF2B5EF4-FFF2-40B4-BE49-F238E27FC236}">
                <a16:creationId xmlns:a16="http://schemas.microsoft.com/office/drawing/2014/main" id="{83292871-E4DA-A99C-F204-DEEE7D44D4F4}"/>
              </a:ext>
            </a:extLst>
          </p:cNvPr>
          <p:cNvSpPr/>
          <p:nvPr userDrawn="1"/>
        </p:nvSpPr>
        <p:spPr>
          <a:xfrm rot="5400000">
            <a:off x="6555294" y="4592617"/>
            <a:ext cx="663015" cy="438530"/>
          </a:xfrm>
          <a:prstGeom prst="bent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7E96AC2E-4580-8927-B9FA-B1A8234514E5}"/>
              </a:ext>
            </a:extLst>
          </p:cNvPr>
          <p:cNvSpPr/>
          <p:nvPr userDrawn="1"/>
        </p:nvSpPr>
        <p:spPr>
          <a:xfrm>
            <a:off x="292180" y="5741175"/>
            <a:ext cx="2424281" cy="4325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>
                <a:solidFill>
                  <a:schemeClr val="tx1"/>
                </a:solidFill>
              </a:rPr>
              <a:t>ROOT CAUSE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0EF9765E-9EE2-F251-ED53-68A19CC8669B}"/>
              </a:ext>
            </a:extLst>
          </p:cNvPr>
          <p:cNvSpPr/>
          <p:nvPr userDrawn="1"/>
        </p:nvSpPr>
        <p:spPr>
          <a:xfrm>
            <a:off x="292180" y="6297386"/>
            <a:ext cx="2424281" cy="4325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>
                <a:solidFill>
                  <a:schemeClr val="tx1"/>
                </a:solidFill>
              </a:rPr>
              <a:t>SOLUTION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FCD6F2C6-E65D-0621-C194-3CA6CE296C65}"/>
              </a:ext>
            </a:extLst>
          </p:cNvPr>
          <p:cNvSpPr/>
          <p:nvPr userDrawn="1"/>
        </p:nvSpPr>
        <p:spPr>
          <a:xfrm>
            <a:off x="2827814" y="5741175"/>
            <a:ext cx="9072006" cy="4325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 dirty="0">
              <a:solidFill>
                <a:schemeClr val="tx1"/>
              </a:solidFill>
            </a:endParaRP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3EE34EAC-1ED5-B269-AD28-A6A2BF5EC099}"/>
              </a:ext>
            </a:extLst>
          </p:cNvPr>
          <p:cNvSpPr/>
          <p:nvPr userDrawn="1"/>
        </p:nvSpPr>
        <p:spPr>
          <a:xfrm>
            <a:off x="2827814" y="6297386"/>
            <a:ext cx="9072006" cy="4325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E2F04FF-BE54-B9F8-49AD-0A778AF12F86}"/>
              </a:ext>
            </a:extLst>
          </p:cNvPr>
          <p:cNvCxnSpPr>
            <a:cxnSpLocks/>
          </p:cNvCxnSpPr>
          <p:nvPr userDrawn="1"/>
        </p:nvCxnSpPr>
        <p:spPr>
          <a:xfrm>
            <a:off x="0" y="979687"/>
            <a:ext cx="12192000" cy="0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45F0C85E-A53E-7849-5918-4F7E0261521B}"/>
              </a:ext>
            </a:extLst>
          </p:cNvPr>
          <p:cNvSpPr/>
          <p:nvPr userDrawn="1"/>
        </p:nvSpPr>
        <p:spPr>
          <a:xfrm>
            <a:off x="0" y="0"/>
            <a:ext cx="4907966" cy="9654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AU" sz="1800" b="1" dirty="0"/>
              <a:t>Problem: </a:t>
            </a:r>
          </a:p>
        </p:txBody>
      </p:sp>
    </p:spTree>
    <p:extLst>
      <p:ext uri="{BB962C8B-B14F-4D97-AF65-F5344CB8AC3E}">
        <p14:creationId xmlns:p14="http://schemas.microsoft.com/office/powerpoint/2010/main" val="3979548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06B7F-08E5-171F-BFF3-37C158030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807A95-537C-B5F7-33A1-80D22572B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38FCBD-1D71-B633-0D3A-B6A6CE9BF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9AC0E-26FD-4C5D-B987-43F58DABEC6A}" type="datetimeFigureOut">
              <a:rPr lang="en-AU" smtClean="0"/>
              <a:t>25/07/2024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1EEEDE-6A71-503D-042B-5C837F714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255643-7424-1AEA-43E5-81588F73E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F7D0-F0B1-4F47-957A-947F91F5C1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16149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369391-C409-68EB-28D7-D6A6CAF814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D87981-8C1D-DC99-7008-80D374D125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1D780-F4F3-2AE4-FC99-6E8080872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9AC0E-26FD-4C5D-B987-43F58DABEC6A}" type="datetimeFigureOut">
              <a:rPr lang="en-AU" smtClean="0"/>
              <a:t>25/07/2024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0458C5-4E1F-CA75-A1BC-40E86C10A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EF3F62-19A4-7937-96F7-D91C7FD24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F7D0-F0B1-4F47-957A-947F91F5C1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6953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C4B5C-9078-9219-8253-CBD74A510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A582D-43A0-0997-A55F-BEF6B6896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90CBEF-9234-1350-63F1-AF7A1D50C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9AC0E-26FD-4C5D-B987-43F58DABEC6A}" type="datetimeFigureOut">
              <a:rPr lang="en-AU" smtClean="0"/>
              <a:t>25/07/2024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C202AB-EAA3-9618-4A03-A8844DD75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2C2386-FCEF-B291-3DA2-3595744FB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F7D0-F0B1-4F47-957A-947F91F5C1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1624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D1D50-E82D-6084-354C-E4C19B768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2AAC2B-BA76-4319-B8F7-00CBE38005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9CD14F-1CFA-2E13-CEA3-F678946EA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9AC0E-26FD-4C5D-B987-43F58DABEC6A}" type="datetimeFigureOut">
              <a:rPr lang="en-AU" smtClean="0"/>
              <a:t>25/07/2024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FD8ABC-DA8A-35E8-C567-0FAB99635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86A384-C9A0-A37B-5C53-C87831329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F7D0-F0B1-4F47-957A-947F91F5C1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1968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B5DC6-3ABB-79EC-C07D-35DCB48C0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FC2CF-C812-E6D5-94E2-D8D82666E5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6B137C-9C2F-209E-5E17-6C78772EE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2643CE-554E-3825-0850-3E082C3A5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9AC0E-26FD-4C5D-B987-43F58DABEC6A}" type="datetimeFigureOut">
              <a:rPr lang="en-AU" smtClean="0"/>
              <a:t>25/07/2024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4C38E2-371D-D239-8659-35FA5386A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A5661-4304-6C3E-3548-D2AEAC5D8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F7D0-F0B1-4F47-957A-947F91F5C1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531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CCEE-F4E4-4BE5-FFD6-57FB1B733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CE289E-D790-BED8-86C4-BF42CCE3F7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697785-5655-59E0-E69B-752F8B4735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AF5BA9-311C-18D8-243F-F526DC5DFA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7F84F4-7976-E5F0-A9A4-24DC469E08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A1A972-F69D-9A7A-0D4B-51F1F4A12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9AC0E-26FD-4C5D-B987-43F58DABEC6A}" type="datetimeFigureOut">
              <a:rPr lang="en-AU" smtClean="0"/>
              <a:t>25/07/2024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BEFA83-7EAE-7EBF-558E-174223189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EF2DC0-91A3-82B4-510F-FCAE6D4DA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F7D0-F0B1-4F47-957A-947F91F5C1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1476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9E4D9-4DA0-746D-1C59-337B6F178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5BFF76-483F-51FF-B0AF-DAFB61878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9AC0E-26FD-4C5D-B987-43F58DABEC6A}" type="datetimeFigureOut">
              <a:rPr lang="en-AU" smtClean="0"/>
              <a:t>25/07/2024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CC43E4-4693-30EB-910C-ABE78B9AA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1C6330-F521-C21B-5115-7E5F255C0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F7D0-F0B1-4F47-957A-947F91F5C1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2190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145351-83BB-35BC-1A38-DBB57E09D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9AC0E-26FD-4C5D-B987-43F58DABEC6A}" type="datetimeFigureOut">
              <a:rPr lang="en-AU" smtClean="0"/>
              <a:t>25/07/2024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D45593-D235-B581-9720-CAD8511B1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59EE55-E8AB-3085-B34D-632F3C339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F7D0-F0B1-4F47-957A-947F91F5C1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06124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FF285-E047-AE09-5FC8-A6CDD75AF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EB3A7-F087-1C91-C112-20EEE4AD23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7716BD-0FB2-59F9-EBEB-74F1E0EDFC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5CE7A2-EBB7-B3DC-A8B0-639B0AA17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9AC0E-26FD-4C5D-B987-43F58DABEC6A}" type="datetimeFigureOut">
              <a:rPr lang="en-AU" smtClean="0"/>
              <a:t>25/07/2024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113D70-39DF-68FC-E88E-17B92964F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F3010E-C439-8A72-998E-00DD230D9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F7D0-F0B1-4F47-957A-947F91F5C1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7874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4944E-EF21-99E7-08C7-6CD795B3E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5EADF2-14C5-C03D-3798-6A8224BCE0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71AB07-A20B-0329-DAAF-A10197B2C1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D77657-E57D-3F04-8D54-A9113B6C7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9AC0E-26FD-4C5D-B987-43F58DABEC6A}" type="datetimeFigureOut">
              <a:rPr lang="en-AU" smtClean="0"/>
              <a:t>25/07/2024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A29E1B-5695-F27D-13D5-3F83F0731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8D296E-5456-D7D1-A3A9-C568B2042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F7D0-F0B1-4F47-957A-947F91F5C1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0774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FAB1BC-26F2-49BD-851C-75754CF9D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62295C-F9AB-6455-A44C-70ECAEB471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554EB6-3A6D-9577-C221-7B7670BD89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C9AC0E-26FD-4C5D-B987-43F58DABEC6A}" type="datetimeFigureOut">
              <a:rPr lang="en-AU" smtClean="0"/>
              <a:t>25/07/2024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D925A-5709-5821-3948-180ACD4200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68798C-892F-173F-94FB-FA761FB583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915F7D0-F0B1-4F47-957A-947F91F5C1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298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B78479-FF10-87D7-5DB1-42EE75A2745A}"/>
              </a:ext>
            </a:extLst>
          </p:cNvPr>
          <p:cNvSpPr txBox="1"/>
          <p:nvPr/>
        </p:nvSpPr>
        <p:spPr>
          <a:xfrm>
            <a:off x="1052283" y="58581"/>
            <a:ext cx="38100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i="1" dirty="0">
                <a:solidFill>
                  <a:schemeClr val="bg1"/>
                </a:solidFill>
              </a:rPr>
              <a:t>Add your problem description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70DC12-5257-DDB8-6156-65CA966B52AC}"/>
              </a:ext>
            </a:extLst>
          </p:cNvPr>
          <p:cNvSpPr txBox="1"/>
          <p:nvPr/>
        </p:nvSpPr>
        <p:spPr>
          <a:xfrm>
            <a:off x="1081311" y="1313543"/>
            <a:ext cx="3701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i="1" dirty="0"/>
              <a:t>Because…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30D83D-0FDB-3372-E6B2-66032219284F}"/>
              </a:ext>
            </a:extLst>
          </p:cNvPr>
          <p:cNvSpPr txBox="1"/>
          <p:nvPr/>
        </p:nvSpPr>
        <p:spPr>
          <a:xfrm>
            <a:off x="2801254" y="2177143"/>
            <a:ext cx="3701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i="1" dirty="0"/>
              <a:t>Because…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04161A-1407-E5A0-05F3-BA34256D1E48}"/>
              </a:ext>
            </a:extLst>
          </p:cNvPr>
          <p:cNvSpPr txBox="1"/>
          <p:nvPr/>
        </p:nvSpPr>
        <p:spPr>
          <a:xfrm>
            <a:off x="4557482" y="3026229"/>
            <a:ext cx="3701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i="1" dirty="0"/>
              <a:t>Because…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E7F53B-0E27-13BE-2EA6-B966B3CDCCAC}"/>
              </a:ext>
            </a:extLst>
          </p:cNvPr>
          <p:cNvSpPr txBox="1"/>
          <p:nvPr/>
        </p:nvSpPr>
        <p:spPr>
          <a:xfrm>
            <a:off x="6328225" y="3889829"/>
            <a:ext cx="3701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i="1" dirty="0"/>
              <a:t>Because…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DB7DD5-C2F9-BC11-8E0C-DB3A8A31BED1}"/>
              </a:ext>
            </a:extLst>
          </p:cNvPr>
          <p:cNvSpPr txBox="1"/>
          <p:nvPr/>
        </p:nvSpPr>
        <p:spPr>
          <a:xfrm>
            <a:off x="8048167" y="4717144"/>
            <a:ext cx="3701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i="1" dirty="0"/>
              <a:t>Because…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299CA9B-F370-90F6-250A-129E9FE27131}"/>
              </a:ext>
            </a:extLst>
          </p:cNvPr>
          <p:cNvSpPr txBox="1"/>
          <p:nvPr/>
        </p:nvSpPr>
        <p:spPr>
          <a:xfrm>
            <a:off x="2852056" y="5753164"/>
            <a:ext cx="37011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i="1" dirty="0"/>
              <a:t>Describe the root cause (final why? Because…)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046F89-A427-481F-6BC2-69BD7A931962}"/>
              </a:ext>
            </a:extLst>
          </p:cNvPr>
          <p:cNvSpPr txBox="1"/>
          <p:nvPr/>
        </p:nvSpPr>
        <p:spPr>
          <a:xfrm>
            <a:off x="2902855" y="6278210"/>
            <a:ext cx="37011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i="1" dirty="0"/>
              <a:t>Describe the solution</a:t>
            </a:r>
          </a:p>
        </p:txBody>
      </p:sp>
    </p:spTree>
    <p:extLst>
      <p:ext uri="{BB962C8B-B14F-4D97-AF65-F5344CB8AC3E}">
        <p14:creationId xmlns:p14="http://schemas.microsoft.com/office/powerpoint/2010/main" val="3228787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28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Jen McKennariey</dc:creator>
  <cp:lastModifiedBy>Jen McKennariey</cp:lastModifiedBy>
  <cp:revision>1</cp:revision>
  <dcterms:created xsi:type="dcterms:W3CDTF">2024-07-25T05:10:02Z</dcterms:created>
  <dcterms:modified xsi:type="dcterms:W3CDTF">2024-07-25T07:30:18Z</dcterms:modified>
</cp:coreProperties>
</file>